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405B"/>
    <a:srgbClr val="063E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FF4638-7598-33A1-0EC9-E11F4EED90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3B07CB8-8499-91AD-1B9F-35CCC97926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294549-47E9-7016-7D7F-0694D7CA5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4FD8-01AB-40B9-AEF1-8C06E2E4CB3F}" type="datetimeFigureOut">
              <a:rPr lang="es-CO" smtClean="0"/>
              <a:t>19/02/2024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7D1EED-CA56-59EE-12B2-DA67968F5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F22834-F983-A707-429A-EFC29D1A4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68CD-3BF5-478B-BC0F-02736D3F6D2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86308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74A41F-F750-3AB4-AA5C-623E2C9F8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3C4C611-BEF9-345D-3551-7ADBE17C9B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6213D8-9E87-45BE-5DCF-230204F38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4FD8-01AB-40B9-AEF1-8C06E2E4CB3F}" type="datetimeFigureOut">
              <a:rPr lang="es-CO" smtClean="0"/>
              <a:t>19/02/2024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2FF560-B722-8B8A-38DE-0B7C83AA2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699CC5-7BE1-0F24-D79A-96FC9D988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68CD-3BF5-478B-BC0F-02736D3F6D2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3915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DFCE8C7-1C4F-B0E2-024F-E0898BF931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3031D61-CC69-AB32-FCF6-D901358AA6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8941C5-8C09-47F9-ECE5-DA77351CC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4FD8-01AB-40B9-AEF1-8C06E2E4CB3F}" type="datetimeFigureOut">
              <a:rPr lang="es-CO" smtClean="0"/>
              <a:t>19/02/2024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C91A27-77B3-04B7-C1AD-8E8AA8350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ACAE6A-4209-C394-324E-58832C784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68CD-3BF5-478B-BC0F-02736D3F6D2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28221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F54CAF-55BF-97AF-B5AC-4E6B6B103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287032-12D2-2D5E-9978-C67BE1ABA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6AF78B-B5E5-517E-BEC3-11249B4F7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4FD8-01AB-40B9-AEF1-8C06E2E4CB3F}" type="datetimeFigureOut">
              <a:rPr lang="es-CO" smtClean="0"/>
              <a:t>19/02/2024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9B4B00-3E3D-A8E6-DDB7-09A73ADA8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C07DE8-A53C-736E-6F72-A2AC0865F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68CD-3BF5-478B-BC0F-02736D3F6D2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3448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71E170-46E1-53C2-2D33-B376F4A59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125026-A973-6D75-3E19-FE441E3828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9AE04E-05A1-505D-20E0-C9A1729D3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4FD8-01AB-40B9-AEF1-8C06E2E4CB3F}" type="datetimeFigureOut">
              <a:rPr lang="es-CO" smtClean="0"/>
              <a:t>19/02/2024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164AAA-8D89-D9C4-8827-6C896E532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03914D-92EB-CBA2-1A7C-B45D2B5FB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68CD-3BF5-478B-BC0F-02736D3F6D2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101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73D750-E363-0B8B-F7C8-EE0B258B7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1CC326-EC2A-471B-2842-2D7281AED8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A71AF0-E8C6-AFDA-C995-2C488B6025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BD1F1ED-B333-18CE-8EBD-618B1416B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4FD8-01AB-40B9-AEF1-8C06E2E4CB3F}" type="datetimeFigureOut">
              <a:rPr lang="es-CO" smtClean="0"/>
              <a:t>19/02/2024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E03D0D0-40FA-A7DC-8103-3B3FB7FCC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0660914-AD08-328E-6243-2B16A6B05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68CD-3BF5-478B-BC0F-02736D3F6D2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3207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C99DCD-69F0-9BE3-25F9-7DDD0D8C9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0F5AB45-9DF8-D415-3273-4A51DB3355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D7A8D3A-9265-F488-205A-941F2404C7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27855BF-54AC-7A8C-5FC3-3DAFCD1BE8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C2E3871-B0FC-882B-EA4B-E27BA3133F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1D3B3FE-936D-A0B3-2DAF-27D558614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4FD8-01AB-40B9-AEF1-8C06E2E4CB3F}" type="datetimeFigureOut">
              <a:rPr lang="es-CO" smtClean="0"/>
              <a:t>19/02/2024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CC65D48-67FE-7121-3030-B1F8EB9F3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1B617F9-DF7D-8924-9B2B-5E4EAE7D9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68CD-3BF5-478B-BC0F-02736D3F6D2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9500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B7A779-C20E-6E5D-735C-9DCE57C78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489A971-F3C3-B2DB-4046-FECF886BE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4FD8-01AB-40B9-AEF1-8C06E2E4CB3F}" type="datetimeFigureOut">
              <a:rPr lang="es-CO" smtClean="0"/>
              <a:t>19/02/2024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9D3A23E-B521-F813-B44D-EE005F704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20B8FDB-8972-E9DB-E07F-FDA71FEEF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68CD-3BF5-478B-BC0F-02736D3F6D2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92406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357BFD4-2DEC-2A6E-96CE-4939BC3BF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4FD8-01AB-40B9-AEF1-8C06E2E4CB3F}" type="datetimeFigureOut">
              <a:rPr lang="es-CO" smtClean="0"/>
              <a:t>19/02/2024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7561991-FD0C-78C7-86BC-C1FFCA47E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27C1579-FA1E-E5F6-42A4-67517E1C3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68CD-3BF5-478B-BC0F-02736D3F6D2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90612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327C53-7F7A-F095-4BD1-0ECD1FAC0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444F1A-B40C-02FD-B4EC-3DB1768501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DE3C8DE-EE19-F80F-8564-7014A82F8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FF3A287-2F7B-D17A-2AEF-4A669653A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4FD8-01AB-40B9-AEF1-8C06E2E4CB3F}" type="datetimeFigureOut">
              <a:rPr lang="es-CO" smtClean="0"/>
              <a:t>19/02/2024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2AB8675-87F6-A2AA-99A2-C66916C80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DA260E9-8E94-98BE-3C97-9AD1E9A6F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68CD-3BF5-478B-BC0F-02736D3F6D2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7538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558D82-B739-5A3F-B301-D71490772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80BC4F9-2CA7-0B6F-77F5-C7CED95914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E115AD5-B57B-D525-3987-2B843BD2F6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04BD4A0-B5B2-C9B5-4605-BFEA81F38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4FD8-01AB-40B9-AEF1-8C06E2E4CB3F}" type="datetimeFigureOut">
              <a:rPr lang="es-CO" smtClean="0"/>
              <a:t>19/02/2024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C04D593-D967-A0B4-4E8F-CFB846B9D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9712D44-A606-B904-D6A9-B6B9F7912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68CD-3BF5-478B-BC0F-02736D3F6D2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9612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DBDF40F-6703-5C26-A210-D09EA9F8C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AE4C62E-9CB0-EB33-61EA-4E414565C2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577F63-2D73-B6D5-8F0E-6A75F568DD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B4FD8-01AB-40B9-AEF1-8C06E2E4CB3F}" type="datetimeFigureOut">
              <a:rPr lang="es-CO" smtClean="0"/>
              <a:t>19/02/2024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CBDB34-620D-16D3-8239-BBBF37915A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1CE934-C8EC-5BDB-5C32-0DC4A9B997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C68CD-3BF5-478B-BC0F-02736D3F6D2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98364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78C4F5-6E96-E587-7CE5-6368A360C5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519AF2B-F18C-FBF2-D9D4-B89A14D77F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4ADFDDE1-067A-3A44-46FF-A656FAD6A7F6}"/>
              </a:ext>
            </a:extLst>
          </p:cNvPr>
          <p:cNvSpPr/>
          <p:nvPr/>
        </p:nvSpPr>
        <p:spPr>
          <a:xfrm>
            <a:off x="4331809" y="3848398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>
                <a:ln w="0"/>
                <a:solidFill>
                  <a:srgbClr val="18405B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27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20D597F9-6083-60E0-288D-6CE57EF502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90" y="0"/>
            <a:ext cx="8181619" cy="6858000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97800A2A-8CA8-41C7-4B20-0CC397E18860}"/>
              </a:ext>
            </a:extLst>
          </p:cNvPr>
          <p:cNvSpPr/>
          <p:nvPr/>
        </p:nvSpPr>
        <p:spPr>
          <a:xfrm>
            <a:off x="4775199" y="2569724"/>
            <a:ext cx="239039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7200" b="0" cap="none" spc="0" dirty="0">
                <a:ln w="0"/>
                <a:solidFill>
                  <a:srgbClr val="063E5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lgerian" panose="04020705040A02060702" pitchFamily="82" charset="0"/>
              </a:rPr>
              <a:t>2023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9FAA3AAC-8CCC-110A-3989-5503CB765DF6}"/>
              </a:ext>
            </a:extLst>
          </p:cNvPr>
          <p:cNvSpPr/>
          <p:nvPr/>
        </p:nvSpPr>
        <p:spPr>
          <a:xfrm>
            <a:off x="3392154" y="4770089"/>
            <a:ext cx="60144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solidFill>
                  <a:srgbClr val="18405B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27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AC21E8B8-B3A4-C6D5-1726-87055AFFBDB6}"/>
              </a:ext>
            </a:extLst>
          </p:cNvPr>
          <p:cNvSpPr/>
          <p:nvPr/>
        </p:nvSpPr>
        <p:spPr>
          <a:xfrm>
            <a:off x="5060533" y="4770089"/>
            <a:ext cx="101822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solidFill>
                  <a:srgbClr val="18405B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2024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A62C333A-B2F4-6FF4-CBED-B104480D058A}"/>
              </a:ext>
            </a:extLst>
          </p:cNvPr>
          <p:cNvSpPr/>
          <p:nvPr/>
        </p:nvSpPr>
        <p:spPr>
          <a:xfrm>
            <a:off x="4069505" y="4739311"/>
            <a:ext cx="91512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b="0" cap="none" spc="0" dirty="0">
                <a:ln w="0"/>
                <a:solidFill>
                  <a:srgbClr val="18405B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Febrero</a:t>
            </a:r>
          </a:p>
          <a:p>
            <a:pPr algn="ctr"/>
            <a:r>
              <a:rPr lang="es-ES" dirty="0">
                <a:ln w="0"/>
                <a:solidFill>
                  <a:srgbClr val="18405B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Martes</a:t>
            </a:r>
            <a:endParaRPr lang="es-ES" b="0" cap="none" spc="0" dirty="0">
              <a:ln w="0"/>
              <a:solidFill>
                <a:srgbClr val="18405B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00072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Panorámica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Algerian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Mauricio Chacon</dc:creator>
  <cp:lastModifiedBy>Mauricio Chacon</cp:lastModifiedBy>
  <cp:revision>1</cp:revision>
  <dcterms:created xsi:type="dcterms:W3CDTF">2024-02-19T15:28:38Z</dcterms:created>
  <dcterms:modified xsi:type="dcterms:W3CDTF">2024-02-19T15:28:56Z</dcterms:modified>
</cp:coreProperties>
</file>