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56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912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79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32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64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79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232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78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62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85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9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795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31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38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294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77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547E-B93B-4C4B-8AF7-C899FFF17D2A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5DE34D-79DB-4408-BFDF-1C3A526AB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74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spitalmental.rudesindosoto.7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instagram.com/hospitalmentalrudesindosoto?igshid=YmMyMTA2M2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twitter.com/CucutaEse?t=oaMrtmRcle1VTXCpS_5Dzg&amp;s=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19" y="0"/>
            <a:ext cx="8033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49" y="0"/>
            <a:ext cx="8211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12" y="0"/>
            <a:ext cx="812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09" y="0"/>
            <a:ext cx="8157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5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1" y="0"/>
            <a:ext cx="814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MENTAL KIDS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1222" y="1729946"/>
            <a:ext cx="7033310" cy="447860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PUEDE SEGUIRNOS EN:</a:t>
            </a:r>
          </a:p>
          <a:p>
            <a:pPr marL="0" indent="0">
              <a:buNone/>
            </a:pPr>
            <a:r>
              <a:rPr lang="es-CO" dirty="0">
                <a:hlinkClick r:id="rId2"/>
              </a:rPr>
              <a:t>https://instagram.com/hospitalmentalrudesindosoto?igshid=YmMyMTA2M2Y</a:t>
            </a:r>
            <a:r>
              <a:rPr lang="es-CO" dirty="0" smtClean="0"/>
              <a:t>=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CO" dirty="0">
                <a:hlinkClick r:id="rId3"/>
              </a:rPr>
              <a:t>https://</a:t>
            </a:r>
            <a:r>
              <a:rPr lang="es-CO" dirty="0" smtClean="0">
                <a:hlinkClick r:id="rId3"/>
              </a:rPr>
              <a:t>www.facebook.com/hospitalmental.rudesindosoto.7</a:t>
            </a:r>
            <a:endParaRPr lang="es-CO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CO" dirty="0">
                <a:hlinkClick r:id="rId4"/>
              </a:rPr>
              <a:t>https://</a:t>
            </a:r>
            <a:r>
              <a:rPr lang="es-CO" dirty="0" smtClean="0">
                <a:hlinkClick r:id="rId4"/>
              </a:rPr>
              <a:t>twitter.com/CucutaEse?t=oaMrtmRcle1VTXCpS_5Dzg&amp;s=08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30" y="2193948"/>
            <a:ext cx="592577" cy="5925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62" y="3410465"/>
            <a:ext cx="1159156" cy="8114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94" y="4549251"/>
            <a:ext cx="1556481" cy="8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42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16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MENTAL KIDS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</cp:revision>
  <dcterms:created xsi:type="dcterms:W3CDTF">2022-09-27T15:37:51Z</dcterms:created>
  <dcterms:modified xsi:type="dcterms:W3CDTF">2022-09-27T15:43:36Z</dcterms:modified>
</cp:coreProperties>
</file>